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CBE0A2-FB70-4D0D-A0BF-21C2A52113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EEF8F68-5327-4E14-AF79-84350A4DC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92682D-931B-466B-92A7-6822AD0CC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4510-F627-4F72-A8CC-F431E62ED020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6C1D7F-DDFF-486C-AE47-28C881707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39A502-A6C6-4A8C-872B-5DE186FF5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4C55-5A55-4333-A25A-FD6CF23C6C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13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DCF620-9167-4E8A-AF8F-B83B885E6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5BE3510-094B-4B40-BA4A-BC5C4F4AA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C4F589-626F-466E-A774-04920123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4510-F627-4F72-A8CC-F431E62ED020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E70FE4-5240-4023-8C6A-860D3CB42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4EBC08-D109-484A-886D-477A257D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4C55-5A55-4333-A25A-FD6CF23C6C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613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33F533D-5390-470B-9263-8DABE336A0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7233D85-A4C8-4567-A739-E1C51BB4A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53D563-AC1C-4B6E-968F-E7CE30704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4510-F627-4F72-A8CC-F431E62ED020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AED81C-3549-4BB1-9183-14CA4DA90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03A12E-5C48-4731-8B6E-2878A9AB3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4C55-5A55-4333-A25A-FD6CF23C6C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94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8A4347-6466-480B-8001-309CC1ABA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79312F-285A-4D12-9596-18ADB2CDA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1214CF-C583-4895-B90B-8E225E77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4510-F627-4F72-A8CC-F431E62ED020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669B24-4463-4DA0-8D62-F54AD5728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79D289-66EE-4C9A-A940-A83EC432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4C55-5A55-4333-A25A-FD6CF23C6C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07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E5A961-7D37-4511-83D7-8DCE35306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BA40CEC-2FBC-41FB-A3D9-860938CCA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5306D0-A02F-4691-9270-368ED4786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4510-F627-4F72-A8CC-F431E62ED020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C72440-714D-43FB-880C-A417F1B25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8033DE-330C-4342-A357-C1B2081F4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4C55-5A55-4333-A25A-FD6CF23C6C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209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B100A4-8BE9-4AF1-98E0-B0A01ADB1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FCEB96-3939-4901-8AE8-BE441BE75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38F503D-A1ED-41B6-B626-F5A8753EB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5DC304-D940-4796-A470-584E505F0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4510-F627-4F72-A8CC-F431E62ED020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0DB5EA-E513-4361-9392-B54AC35E9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8A746C3-1CF5-4F8A-A870-3E58C0BF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4C55-5A55-4333-A25A-FD6CF23C6C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99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233915-C080-45ED-9FCD-33695BB88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13AFFC5-4625-4056-A7A7-1C31C0004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F5881D7-6AE3-4991-9E75-C3DF0EE66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6B5D16F-EE20-47E5-A0FD-785BEF31C7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827306B-53F4-4C8B-8CAF-40CE0519D8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A147EB1-1B98-454E-AAF5-49F321A92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4510-F627-4F72-A8CC-F431E62ED020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BF92776-93C0-4F6B-ADE0-2417804E2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E4F7EA0-5291-4AFE-9409-1717C3800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4C55-5A55-4333-A25A-FD6CF23C6C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534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55F03D-4D32-48A4-A1E5-F20243AA5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AABEF89-6BC9-4ACC-B081-9E801F48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4510-F627-4F72-A8CC-F431E62ED020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240BD56-20E1-49AC-96BC-DBC77BE36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3882A39-13CB-4712-A124-B0CE25098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4C55-5A55-4333-A25A-FD6CF23C6C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85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152E3AA-1DE4-42F9-A5C5-DE26FBD74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4510-F627-4F72-A8CC-F431E62ED020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91C3AE3-8546-49B3-A1C5-1D45D753F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4EB70C-5429-4797-B35C-2371798F0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4C55-5A55-4333-A25A-FD6CF23C6C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638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1B5826-D2A3-4811-914C-3C42795BC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D25F40-3AB4-4FAD-86E9-9176D2516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8E14834-2F09-4FC1-99B7-9E7F70DF2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591D1C6-25A8-4929-BF82-965999A08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4510-F627-4F72-A8CC-F431E62ED020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5FF8B8A-7EB3-4027-B4CD-A50AFAF07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2F9B809-D958-42BC-8859-6AA4A76D0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4C55-5A55-4333-A25A-FD6CF23C6C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345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69C4BF-9AFE-487B-9E14-BF0743FDE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024AE1B-3F8A-46F6-B8E4-7BAF98EC44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62563CD-ED3D-446D-96AB-36341907C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71F8AF4-AC36-49D3-8865-78C06C40F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4510-F627-4F72-A8CC-F431E62ED020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1036428-267D-4AD2-9544-C6C881922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83FD49D-79D5-42B5-8408-7A2DDE0D7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4C55-5A55-4333-A25A-FD6CF23C6C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5398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A14CB17-1644-4A44-9C7E-050B54D39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BB403EE-1C8E-42A6-B380-150D6F0C2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34B879-0495-49EF-ABC8-2B8C5CCEBC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74510-F627-4F72-A8CC-F431E62ED020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394C522-B1B9-4077-B9A3-0FF9E9FED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CFD39C-39BE-4F29-8BDB-872E943CE6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94C55-5A55-4333-A25A-FD6CF23C6C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809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00BF30-4CCD-4FEE-AEC7-8671924DB493}"/>
              </a:ext>
            </a:extLst>
          </p:cNvPr>
          <p:cNvSpPr txBox="1"/>
          <p:nvPr/>
        </p:nvSpPr>
        <p:spPr>
          <a:xfrm>
            <a:off x="587618" y="467432"/>
            <a:ext cx="4841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令和７年度　さぬき銘品店内の様子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2E8D583-B1EC-468C-AA1C-44FBF3B91110}"/>
              </a:ext>
            </a:extLst>
          </p:cNvPr>
          <p:cNvSpPr txBox="1"/>
          <p:nvPr/>
        </p:nvSpPr>
        <p:spPr>
          <a:xfrm>
            <a:off x="1028701" y="863546"/>
            <a:ext cx="440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高松空港ターミナルビル２階西側売店内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792C1F2-5467-4522-9F01-9F7B3BC90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6" y="1438393"/>
            <a:ext cx="5800727" cy="435054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08D74EF-3289-47BA-8A91-060B7A9EC552}"/>
              </a:ext>
            </a:extLst>
          </p:cNvPr>
          <p:cNvSpPr txBox="1"/>
          <p:nvPr/>
        </p:nvSpPr>
        <p:spPr>
          <a:xfrm>
            <a:off x="2185253" y="5994454"/>
            <a:ext cx="7430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今年度は什器１つ分の販売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スペースとなります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2940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26</Words>
  <Application>Microsoft Office PowerPoint</Application>
  <PresentationFormat>ワイド画面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ゴシック</vt:lpstr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A5510FX</dc:creator>
  <cp:lastModifiedBy>hs05</cp:lastModifiedBy>
  <cp:revision>13</cp:revision>
  <cp:lastPrinted>2025-07-08T07:50:53Z</cp:lastPrinted>
  <dcterms:created xsi:type="dcterms:W3CDTF">2024-04-15T06:27:26Z</dcterms:created>
  <dcterms:modified xsi:type="dcterms:W3CDTF">2026-05-13T07:27:33Z</dcterms:modified>
</cp:coreProperties>
</file>